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 varScale="1">
        <p:scale>
          <a:sx n="68" d="100"/>
          <a:sy n="68" d="100"/>
        </p:scale>
        <p:origin x="78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C4F8C-85C7-421D-B9E7-458763FA9B5B}" type="datetimeFigureOut">
              <a:rPr lang="en-GB" smtClean="0"/>
              <a:t>23/01/2019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518C-2C36-4041-8DFB-700F89A5E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6120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C4F8C-85C7-421D-B9E7-458763FA9B5B}" type="datetimeFigureOut">
              <a:rPr lang="en-GB" smtClean="0"/>
              <a:t>23/01/2019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518C-2C36-4041-8DFB-700F89A5E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5531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C4F8C-85C7-421D-B9E7-458763FA9B5B}" type="datetimeFigureOut">
              <a:rPr lang="en-GB" smtClean="0"/>
              <a:t>23/01/2019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518C-2C36-4041-8DFB-700F89A5E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7397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C4F8C-85C7-421D-B9E7-458763FA9B5B}" type="datetimeFigureOut">
              <a:rPr lang="en-GB" smtClean="0"/>
              <a:t>23/01/2019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518C-2C36-4041-8DFB-700F89A5E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1655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C4F8C-85C7-421D-B9E7-458763FA9B5B}" type="datetimeFigureOut">
              <a:rPr lang="en-GB" smtClean="0"/>
              <a:t>23/01/2019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518C-2C36-4041-8DFB-700F89A5E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84092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C4F8C-85C7-421D-B9E7-458763FA9B5B}" type="datetimeFigureOut">
              <a:rPr lang="en-GB" smtClean="0"/>
              <a:t>23/01/2019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518C-2C36-4041-8DFB-700F89A5E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56713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C4F8C-85C7-421D-B9E7-458763FA9B5B}" type="datetimeFigureOut">
              <a:rPr lang="en-GB" smtClean="0"/>
              <a:t>23/01/2019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518C-2C36-4041-8DFB-700F89A5E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0211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C4F8C-85C7-421D-B9E7-458763FA9B5B}" type="datetimeFigureOut">
              <a:rPr lang="en-GB" smtClean="0"/>
              <a:t>23/01/2019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518C-2C36-4041-8DFB-700F89A5E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01010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C4F8C-85C7-421D-B9E7-458763FA9B5B}" type="datetimeFigureOut">
              <a:rPr lang="en-GB" smtClean="0"/>
              <a:t>23/01/2019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518C-2C36-4041-8DFB-700F89A5E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0113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C4F8C-85C7-421D-B9E7-458763FA9B5B}" type="datetimeFigureOut">
              <a:rPr lang="en-GB" smtClean="0"/>
              <a:t>23/01/2019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518C-2C36-4041-8DFB-700F89A5E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9810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C4F8C-85C7-421D-B9E7-458763FA9B5B}" type="datetimeFigureOut">
              <a:rPr lang="en-GB" smtClean="0"/>
              <a:t>23/01/2019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518C-2C36-4041-8DFB-700F89A5E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6253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divot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8C4F8C-85C7-421D-B9E7-458763FA9B5B}" type="datetimeFigureOut">
              <a:rPr lang="en-GB" smtClean="0"/>
              <a:t>23/01/2019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518C-2C36-4041-8DFB-700F89A5E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7556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Personality as a risk factor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/>
            <a:r>
              <a:rPr lang="en-GB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Eysenck</a:t>
            </a:r>
            <a:r>
              <a:rPr lang="en-GB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(1967) proposed that there was an addictive personality type which was passed on genetically. He identified 3 types of personality </a:t>
            </a:r>
          </a:p>
          <a:p>
            <a:pPr marL="342900" indent="-342900"/>
            <a:r>
              <a:rPr lang="en-GB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Extroverted</a:t>
            </a:r>
          </a:p>
          <a:p>
            <a:pPr marL="342900" indent="-342900"/>
            <a:r>
              <a:rPr lang="en-GB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Neuroticism</a:t>
            </a:r>
          </a:p>
          <a:p>
            <a:pPr marL="342900" indent="-342900"/>
            <a:r>
              <a:rPr lang="en-GB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Psychoticism</a:t>
            </a:r>
          </a:p>
          <a:p>
            <a:pPr marL="342900" indent="-342900"/>
            <a:r>
              <a:rPr lang="en-GB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 found that those who were neurotic or psychotic were more at risk of becoming addicted</a:t>
            </a:r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6785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912635" y="1349489"/>
            <a:ext cx="8784976" cy="44401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GB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following table describes the traits that are associated with the three temperaments in </a:t>
            </a:r>
            <a:r>
              <a:rPr lang="en-GB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Eysenck's</a:t>
            </a:r>
            <a:r>
              <a:rPr lang="en-GB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model of personality: 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GB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dirty="0"/>
          </a:p>
          <a:p>
            <a:r>
              <a:rPr lang="en-GB" sz="2400" b="1" u="sng" dirty="0"/>
              <a:t>Psychoticism  </a:t>
            </a:r>
            <a:r>
              <a:rPr lang="en-GB" dirty="0"/>
              <a:t>     </a:t>
            </a:r>
            <a:r>
              <a:rPr lang="en-GB" sz="2400" b="1" u="sng" dirty="0"/>
              <a:t>Extraversion                 Neuroticism  </a:t>
            </a:r>
          </a:p>
          <a:p>
            <a:r>
              <a:rPr lang="en-GB" dirty="0"/>
              <a:t>Aggressive                        Sociable                                       Anxious  </a:t>
            </a:r>
          </a:p>
          <a:p>
            <a:r>
              <a:rPr lang="en-GB" dirty="0"/>
              <a:t>Assertive                           Irresponsible                               Depressed  </a:t>
            </a:r>
          </a:p>
          <a:p>
            <a:r>
              <a:rPr lang="en-GB" dirty="0"/>
              <a:t>Egocentric                        Dominant                                    Guilt Feelings  </a:t>
            </a:r>
          </a:p>
          <a:p>
            <a:r>
              <a:rPr lang="en-GB" dirty="0"/>
              <a:t>Unsympathetic                 Lack of reflection                       Low self-esteem  </a:t>
            </a:r>
          </a:p>
          <a:p>
            <a:r>
              <a:rPr lang="en-GB" dirty="0"/>
              <a:t>Manipulative                     Sensation-seeking                     Tense  </a:t>
            </a:r>
          </a:p>
          <a:p>
            <a:r>
              <a:rPr lang="en-GB" dirty="0"/>
              <a:t>Achievement-oriented     Impulsive                                    Moody  </a:t>
            </a:r>
          </a:p>
          <a:p>
            <a:r>
              <a:rPr lang="en-GB" dirty="0"/>
              <a:t>Dogmatic                           Risk-taking                                 Hypochondriac  </a:t>
            </a:r>
          </a:p>
          <a:p>
            <a:r>
              <a:rPr lang="en-GB" dirty="0"/>
              <a:t>Masculine                           Expressive                                  Lack of autonomy  </a:t>
            </a:r>
          </a:p>
          <a:p>
            <a:r>
              <a:rPr lang="en-GB" dirty="0"/>
              <a:t>Tough-minded                   Active                                        Obsessive </a:t>
            </a:r>
          </a:p>
        </p:txBody>
      </p:sp>
    </p:spTree>
    <p:extLst>
      <p:ext uri="{BB962C8B-B14F-4D97-AF65-F5344CB8AC3E}">
        <p14:creationId xmlns:p14="http://schemas.microsoft.com/office/powerpoint/2010/main" val="1082637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1664" y="404664"/>
            <a:ext cx="6048672" cy="604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7060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Evidence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GB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Other research has found a strong positive correlation between addiction and high scores on </a:t>
            </a:r>
            <a:r>
              <a:rPr lang="en-GB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Neurotic </a:t>
            </a:r>
            <a:r>
              <a:rPr lang="en-GB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GB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Psychoticism</a:t>
            </a:r>
            <a:endParaRPr lang="en-GB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/>
            <a:r>
              <a:rPr lang="en-GB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Rounsaville</a:t>
            </a:r>
            <a:r>
              <a:rPr lang="en-GB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al (1998) found a strong link between anti-social personality disorder and alcoholism</a:t>
            </a:r>
          </a:p>
          <a:p>
            <a:pPr marL="342900" indent="-342900"/>
            <a:r>
              <a:rPr lang="en-GB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Slutsky</a:t>
            </a:r>
            <a:r>
              <a:rPr lang="en-GB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(1998) strong link between alcoholism and conduct disorder</a:t>
            </a:r>
          </a:p>
          <a:p>
            <a:pPr marL="342900" indent="-342900"/>
            <a:endParaRPr lang="en-GB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all seems to suggest relationship between personality and addiction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942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However………..?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GB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Cause and effect ……….?</a:t>
            </a:r>
          </a:p>
          <a:p>
            <a:pPr marL="342900" indent="-342900"/>
            <a:endParaRPr lang="en-GB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/>
            <a:r>
              <a:rPr lang="en-GB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These are all correlational studies so we need to be cautious </a:t>
            </a:r>
          </a:p>
          <a:p>
            <a:pPr marL="342900" indent="-342900"/>
            <a:r>
              <a:rPr lang="en-GB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Could the changes in behaviour cause the personality change?</a:t>
            </a:r>
          </a:p>
          <a:p>
            <a:pPr marL="342900" indent="-342900"/>
            <a:r>
              <a:rPr lang="en-GB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Could dopamine sensitivity be inherited ?</a:t>
            </a:r>
          </a:p>
          <a:p>
            <a:pPr marL="342900" indent="-342900"/>
            <a:endParaRPr lang="en-GB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0871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196</Words>
  <Application>Microsoft Office PowerPoint</Application>
  <PresentationFormat>Widescreen</PresentationFormat>
  <Paragraphs>36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Office Theme</vt:lpstr>
      <vt:lpstr>Personality as a risk factor</vt:lpstr>
      <vt:lpstr>PowerPoint Presentation</vt:lpstr>
      <vt:lpstr>PowerPoint Presentation</vt:lpstr>
      <vt:lpstr>Evidence </vt:lpstr>
      <vt:lpstr>However………..?</vt:lpstr>
    </vt:vector>
  </TitlesOfParts>
  <Company>Mount Kelly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Personality as a risk factor</dc:title>
  <dc:creator>Stanyer, Richard  (Staff)</dc:creator>
  <cp:lastModifiedBy>Stanyer, Richard  (Staff)</cp:lastModifiedBy>
  <cp:revision>1</cp:revision>
  <dcterms:created xsi:type="dcterms:W3CDTF">2019-01-23T11:50:05Z</dcterms:created>
  <dcterms:modified xsi:type="dcterms:W3CDTF">2019-01-23T11:50:23Z</dcterms:modified>
</cp:coreProperties>
</file>