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73" d="100"/>
          <a:sy n="73" d="100"/>
        </p:scale>
        <p:origin x="6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B6701-5F65-4678-90D7-4C1E60A3F5E3}" type="datetimeFigureOut">
              <a:rPr lang="en-GB" smtClean="0"/>
              <a:t>23/01/2019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00D69-6F1D-400C-90CC-7916FFF518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4333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B6701-5F65-4678-90D7-4C1E60A3F5E3}" type="datetimeFigureOut">
              <a:rPr lang="en-GB" smtClean="0"/>
              <a:t>23/01/2019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00D69-6F1D-400C-90CC-7916FFF518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8359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B6701-5F65-4678-90D7-4C1E60A3F5E3}" type="datetimeFigureOut">
              <a:rPr lang="en-GB" smtClean="0"/>
              <a:t>23/01/2019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00D69-6F1D-400C-90CC-7916FFF518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4975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B6701-5F65-4678-90D7-4C1E60A3F5E3}" type="datetimeFigureOut">
              <a:rPr lang="en-GB" smtClean="0"/>
              <a:t>23/01/2019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00D69-6F1D-400C-90CC-7916FFF518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7137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B6701-5F65-4678-90D7-4C1E60A3F5E3}" type="datetimeFigureOut">
              <a:rPr lang="en-GB" smtClean="0"/>
              <a:t>23/01/2019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00D69-6F1D-400C-90CC-7916FFF518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7372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B6701-5F65-4678-90D7-4C1E60A3F5E3}" type="datetimeFigureOut">
              <a:rPr lang="en-GB" smtClean="0"/>
              <a:t>23/01/2019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00D69-6F1D-400C-90CC-7916FFF518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3348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B6701-5F65-4678-90D7-4C1E60A3F5E3}" type="datetimeFigureOut">
              <a:rPr lang="en-GB" smtClean="0"/>
              <a:t>23/01/2019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00D69-6F1D-400C-90CC-7916FFF518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2658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B6701-5F65-4678-90D7-4C1E60A3F5E3}" type="datetimeFigureOut">
              <a:rPr lang="en-GB" smtClean="0"/>
              <a:t>23/01/2019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00D69-6F1D-400C-90CC-7916FFF518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888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B6701-5F65-4678-90D7-4C1E60A3F5E3}" type="datetimeFigureOut">
              <a:rPr lang="en-GB" smtClean="0"/>
              <a:t>23/01/2019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00D69-6F1D-400C-90CC-7916FFF518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8893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B6701-5F65-4678-90D7-4C1E60A3F5E3}" type="datetimeFigureOut">
              <a:rPr lang="en-GB" smtClean="0"/>
              <a:t>23/01/2019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00D69-6F1D-400C-90CC-7916FFF518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3727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B6701-5F65-4678-90D7-4C1E60A3F5E3}" type="datetimeFigureOut">
              <a:rPr lang="en-GB" smtClean="0"/>
              <a:t>23/01/2019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00D69-6F1D-400C-90CC-7916FFF518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7946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DB6701-5F65-4678-90D7-4C1E60A3F5E3}" type="datetimeFigureOut">
              <a:rPr lang="en-GB" smtClean="0"/>
              <a:t>23/01/2019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900D69-6F1D-400C-90CC-7916FFF518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951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PEER PRESSURE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Sussman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&amp; Ames (2001) found that friend and peer use of drugs is a strong predictor of drug use among teenagers, with deviant peer groupings role modelled and offering drugs, demonstrating the influence of social networks in determining levels of individual vulnerability</a:t>
            </a:r>
          </a:p>
          <a:p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However</a:t>
            </a:r>
          </a:p>
          <a:p>
            <a:r>
              <a:rPr lang="en-GB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Sussman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&amp; Ames (2001) also found that family conflict, poor supervision or drug-use tolerance by the parents, family modelling of drug-using behaviour and deviant peer group association all influences the initiation of drugs, which suggests peers are just one of several social influences relating to addiction vulnerability</a:t>
            </a:r>
            <a:r>
              <a:rPr lang="en-GB" b="1" dirty="0" smtClean="0">
                <a:solidFill>
                  <a:srgbClr val="0BD0D9">
                    <a:lumMod val="75000"/>
                  </a:srgbClr>
                </a:solidFill>
                <a:latin typeface="Comic Sans MS" pitchFamily="66" charset="0"/>
              </a:rPr>
              <a:t>.</a:t>
            </a:r>
          </a:p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4103" y="169817"/>
            <a:ext cx="2738164" cy="1589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842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spcBef>
                <a:spcPts val="1000"/>
              </a:spcBef>
            </a:pPr>
            <a:r>
              <a:rPr lang="en-GB" sz="40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PEER PRESSURE - EVALUATION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GB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possible that instead of peer groups influencing dependency behaviours, individuals who are already dependent could select peers that conform to their own dependency behaviour patterns.</a:t>
            </a:r>
          </a:p>
          <a:p>
            <a:pPr marL="342900" indent="-342900"/>
            <a:r>
              <a:rPr lang="en-GB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Bullers</a:t>
            </a:r>
            <a:r>
              <a:rPr lang="en-GB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al ( 2001) performed a longitudinal study of over 1200 adults, which found that peoples peer groups predicted individual drinking, but individual drinking also predicted subsequent peer group drinking. This suggests that social selection is a stronger influence than social influence. Similar results have been found in studies of adolescents.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38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PEER PRESSURE - EVALUATION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/>
            <a:r>
              <a:rPr lang="en-GB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Now write down two evaluation points that we have covered in relation to the influence of peers on addictive behaviours!?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86575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219</Words>
  <Application>Microsoft Office PowerPoint</Application>
  <PresentationFormat>Widescreen</PresentationFormat>
  <Paragraphs>11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Comic Sans MS</vt:lpstr>
      <vt:lpstr>Times New Roman</vt:lpstr>
      <vt:lpstr>Office Theme</vt:lpstr>
      <vt:lpstr>PEER PRESSURE</vt:lpstr>
      <vt:lpstr>PEER PRESSURE - EVALUATION</vt:lpstr>
      <vt:lpstr>PEER PRESSURE - EVALUATION</vt:lpstr>
    </vt:vector>
  </TitlesOfParts>
  <Company>Mount Kelly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PEER PRESSURE</dc:title>
  <dc:creator>Stanyer, Richard  (Staff)</dc:creator>
  <cp:lastModifiedBy>Stanyer, Richard  (Staff)</cp:lastModifiedBy>
  <cp:revision>1</cp:revision>
  <dcterms:created xsi:type="dcterms:W3CDTF">2019-01-23T11:40:15Z</dcterms:created>
  <dcterms:modified xsi:type="dcterms:W3CDTF">2019-01-23T11:43:24Z</dcterms:modified>
</cp:coreProperties>
</file>