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D01B-BC56-43F0-8E54-B9BC82FBF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002E-39D3-4351-BBFE-AAC227BC6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31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D01B-BC56-43F0-8E54-B9BC82FBF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002E-39D3-4351-BBFE-AAC227BC6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11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D01B-BC56-43F0-8E54-B9BC82FBF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002E-39D3-4351-BBFE-AAC227BC6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107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D01B-BC56-43F0-8E54-B9BC82FBF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002E-39D3-4351-BBFE-AAC227BC6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892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D01B-BC56-43F0-8E54-B9BC82FBF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002E-39D3-4351-BBFE-AAC227BC6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440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D01B-BC56-43F0-8E54-B9BC82FBF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002E-39D3-4351-BBFE-AAC227BC6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38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D01B-BC56-43F0-8E54-B9BC82FBF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002E-39D3-4351-BBFE-AAC227BC6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321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D01B-BC56-43F0-8E54-B9BC82FBF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002E-39D3-4351-BBFE-AAC227BC6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217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D01B-BC56-43F0-8E54-B9BC82FBF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002E-39D3-4351-BBFE-AAC227BC6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515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D01B-BC56-43F0-8E54-B9BC82FBF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002E-39D3-4351-BBFE-AAC227BC6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945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D01B-BC56-43F0-8E54-B9BC82FBF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002E-39D3-4351-BBFE-AAC227BC6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568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2D01B-BC56-43F0-8E54-B9BC82FBF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6002E-39D3-4351-BBFE-AAC227BC6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90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Family and addiction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67581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Smoking and SLT – smoke and you get friends (reward). Do not  smoke and you do not have any friends.</a:t>
            </a:r>
          </a:p>
          <a:p>
            <a:r>
              <a:rPr lang="en-GB" dirty="0" smtClean="0"/>
              <a:t>Smoking and expectancy: See a rock star smoke and he is cool and so you will be cool if you smoke. My elder brother is cool and smokes therefor….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573" y="3715158"/>
            <a:ext cx="4034038" cy="29367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50817" y="4314423"/>
            <a:ext cx="2324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Page  403 for research.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656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Peers are very similar.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They can create access and opportunity.</a:t>
            </a:r>
          </a:p>
          <a:p>
            <a:r>
              <a:rPr lang="en-GB" dirty="0" smtClean="0"/>
              <a:t>Or the opposite.</a:t>
            </a:r>
          </a:p>
          <a:p>
            <a:endParaRPr lang="en-GB" dirty="0"/>
          </a:p>
          <a:p>
            <a:r>
              <a:rPr lang="en-GB" dirty="0" smtClean="0"/>
              <a:t>Extremely difficult </a:t>
            </a:r>
            <a:r>
              <a:rPr lang="en-GB" smtClean="0"/>
              <a:t>to measure.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03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Family and addiction</vt:lpstr>
      <vt:lpstr>Peers are very similar.</vt:lpstr>
    </vt:vector>
  </TitlesOfParts>
  <Company>Mount Kelly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and addiction</dc:title>
  <dc:creator>Stanyer, Richard  (Staff)</dc:creator>
  <cp:lastModifiedBy>Stanyer, Richard  (Staff)</cp:lastModifiedBy>
  <cp:revision>1</cp:revision>
  <dcterms:created xsi:type="dcterms:W3CDTF">2019-01-23T12:00:30Z</dcterms:created>
  <dcterms:modified xsi:type="dcterms:W3CDTF">2019-01-23T12:00:53Z</dcterms:modified>
</cp:coreProperties>
</file>